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35" y="4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27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92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7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76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9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6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6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25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46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15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2836-50F8-4B7A-8894-890D8DC1376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9C086-3DAB-4E61-B1DA-9CE6B525D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69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挿絵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CA91CB58-C6CD-4688-A562-4B9BB2ADF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926" y="197090"/>
            <a:ext cx="1279491" cy="147141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9589EF8-0384-466B-90A3-73B762AF6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5435" y="616869"/>
            <a:ext cx="10014346" cy="1675919"/>
          </a:xfrm>
        </p:spPr>
        <p:txBody>
          <a:bodyPr>
            <a:noAutofit/>
          </a:bodyPr>
          <a:lstStyle/>
          <a:p>
            <a:pPr>
              <a:lnSpc>
                <a:spcPts val="9750"/>
              </a:lnSpc>
            </a:pPr>
            <a:r>
              <a:rPr lang="ja-JP" altLang="en-US" sz="7150" b="1" dirty="0">
                <a:latin typeface="HGP行書体" panose="03000600000000000000" pitchFamily="66" charset="-128"/>
                <a:ea typeface="HGP行書体" panose="03000600000000000000" pitchFamily="66" charset="-128"/>
              </a:rPr>
              <a:t>ものづくり体験</a:t>
            </a:r>
            <a:br>
              <a:rPr lang="en-US" altLang="ja-JP" sz="7150" b="1" dirty="0">
                <a:latin typeface="HGP行書体" panose="03000600000000000000" pitchFamily="66" charset="-128"/>
                <a:ea typeface="HGP行書体" panose="03000600000000000000" pitchFamily="66" charset="-128"/>
              </a:rPr>
            </a:br>
            <a:r>
              <a:rPr kumimoji="1" lang="ja-JP" altLang="en-US" sz="4800" b="1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「畳製作」のマイスターをお招きします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D69F72-BA6C-4508-9819-82FF85B0E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231" y="2498315"/>
            <a:ext cx="9193313" cy="2027634"/>
          </a:xfrm>
        </p:spPr>
        <p:txBody>
          <a:bodyPr>
            <a:noAutofit/>
          </a:bodyPr>
          <a:lstStyle/>
          <a:p>
            <a:pPr algn="just"/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日時：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</a:t>
            </a:r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</a:t>
            </a:r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金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：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00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～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：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00</a:t>
            </a:r>
            <a:endParaRPr lang="ja-JP" altLang="ja-JP" kern="100" dirty="0">
              <a:solidFill>
                <a:srgbClr val="00206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場所：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第</a:t>
            </a:r>
            <a:r>
              <a:rPr lang="en-US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</a:t>
            </a:r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教室</a:t>
            </a:r>
          </a:p>
          <a:p>
            <a:pPr algn="just"/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持ち物：ハサミ、</a:t>
            </a:r>
            <a:r>
              <a:rPr lang="ja-JP" altLang="en-US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ホチキス</a:t>
            </a:r>
            <a:endParaRPr lang="en-US" altLang="ja-JP" kern="100" dirty="0">
              <a:solidFill>
                <a:srgbClr val="00206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kern="1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	</a:t>
            </a:r>
            <a:r>
              <a:rPr lang="ja-JP" altLang="en-US" kern="1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作品は持ち帰れますので、袋などの入れ物があると便利です。</a:t>
            </a:r>
          </a:p>
          <a:p>
            <a:pPr algn="just"/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参加費：無料</a:t>
            </a:r>
          </a:p>
          <a:p>
            <a:pPr algn="just"/>
            <a:r>
              <a:rPr lang="ja-JP" altLang="ja-JP" kern="100" dirty="0">
                <a:solidFill>
                  <a:srgbClr val="002060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※汚れてもいいような服装で参加してください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7F9177-4AF1-4078-8496-4709A7D0203B}"/>
              </a:ext>
            </a:extLst>
          </p:cNvPr>
          <p:cNvSpPr txBox="1"/>
          <p:nvPr/>
        </p:nvSpPr>
        <p:spPr>
          <a:xfrm>
            <a:off x="2679507" y="5565338"/>
            <a:ext cx="7720853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b="1" dirty="0">
                <a:solidFill>
                  <a:srgbClr val="00B050"/>
                </a:solidFill>
                <a:latin typeface="Forte" panose="03060902040502070203" pitchFamily="66" charset="0"/>
              </a:rPr>
              <a:t>今回は、</a:t>
            </a:r>
            <a:r>
              <a:rPr lang="en-US" altLang="ja-JP" sz="1950" b="1" dirty="0">
                <a:solidFill>
                  <a:srgbClr val="00B050"/>
                </a:solidFill>
                <a:latin typeface="Forte" panose="03060902040502070203" pitchFamily="66" charset="0"/>
              </a:rPr>
              <a:t>45</a:t>
            </a:r>
            <a:r>
              <a:rPr lang="ja-JP" altLang="en-US" sz="1950" b="1" dirty="0">
                <a:solidFill>
                  <a:srgbClr val="00B050"/>
                </a:solidFill>
                <a:latin typeface="Forte" panose="03060902040502070203" pitchFamily="66" charset="0"/>
              </a:rPr>
              <a:t>㎝四方の「畳」を製作します。</a:t>
            </a:r>
            <a:endParaRPr lang="en-US" altLang="ja-JP" sz="1950" b="1" dirty="0">
              <a:solidFill>
                <a:srgbClr val="00B050"/>
              </a:solidFill>
              <a:latin typeface="Forte" panose="03060902040502070203" pitchFamily="66" charset="0"/>
            </a:endParaRPr>
          </a:p>
          <a:p>
            <a:r>
              <a:rPr lang="ja-JP" altLang="en-US" sz="1950" b="1" dirty="0">
                <a:solidFill>
                  <a:srgbClr val="00B050"/>
                </a:solidFill>
                <a:latin typeface="Forte" panose="03060902040502070203" pitchFamily="66" charset="0"/>
              </a:rPr>
              <a:t>これからの暑い季節に</a:t>
            </a:r>
            <a:r>
              <a:rPr lang="en-US" altLang="ja-JP" sz="1950" b="1" dirty="0">
                <a:solidFill>
                  <a:srgbClr val="00B050"/>
                </a:solidFill>
                <a:latin typeface="Forte" panose="03060902040502070203" pitchFamily="66" charset="0"/>
              </a:rPr>
              <a:t>!</a:t>
            </a:r>
          </a:p>
          <a:p>
            <a:r>
              <a:rPr lang="en-US" altLang="ja-JP" sz="1950" b="1" dirty="0">
                <a:solidFill>
                  <a:srgbClr val="00B050"/>
                </a:solidFill>
                <a:latin typeface="Forte" panose="03060902040502070203" pitchFamily="66" charset="0"/>
              </a:rPr>
              <a:t>				</a:t>
            </a:r>
            <a:r>
              <a:rPr lang="ja-JP" altLang="en-US" sz="1950" b="1" dirty="0">
                <a:solidFill>
                  <a:srgbClr val="00B050"/>
                </a:solidFill>
                <a:latin typeface="Forte" panose="03060902040502070203" pitchFamily="66" charset="0"/>
              </a:rPr>
              <a:t>ひんやり</a:t>
            </a:r>
            <a:r>
              <a:rPr lang="en-US" altLang="ja-JP" sz="1950" b="1" dirty="0">
                <a:solidFill>
                  <a:srgbClr val="00B050"/>
                </a:solidFill>
                <a:latin typeface="Forte" panose="03060902040502070203" pitchFamily="66" charset="0"/>
              </a:rPr>
              <a:t>My</a:t>
            </a:r>
            <a:r>
              <a:rPr lang="ja-JP" altLang="en-US" sz="1950" b="1" dirty="0">
                <a:solidFill>
                  <a:srgbClr val="00B050"/>
                </a:solidFill>
                <a:latin typeface="Forte" panose="03060902040502070203" pitchFamily="66" charset="0"/>
              </a:rPr>
              <a:t>畳を作ってみましょう！！</a:t>
            </a:r>
            <a:endParaRPr lang="en-US" altLang="ja-JP" sz="1950" b="1" dirty="0">
              <a:solidFill>
                <a:srgbClr val="00B050"/>
              </a:solidFill>
              <a:latin typeface="Forte" panose="03060902040502070203" pitchFamily="66" charset="0"/>
            </a:endParaRPr>
          </a:p>
          <a:p>
            <a:endParaRPr lang="en-US" altLang="ja-JP" sz="1950" b="1" dirty="0">
              <a:solidFill>
                <a:srgbClr val="00B050"/>
              </a:solidFill>
              <a:latin typeface="Forte" panose="03060902040502070203" pitchFamily="66" charset="0"/>
            </a:endParaRPr>
          </a:p>
          <a:p>
            <a:endParaRPr lang="ja-JP" altLang="en-US" sz="1950" b="1" dirty="0">
              <a:solidFill>
                <a:srgbClr val="00B050"/>
              </a:solidFill>
              <a:latin typeface="Forte" panose="03060902040502070203" pitchFamily="66" charset="0"/>
            </a:endParaRPr>
          </a:p>
        </p:txBody>
      </p:sp>
      <p:pic>
        <p:nvPicPr>
          <p:cNvPr id="18" name="図 17" descr="座る, 小さい, 木製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2E6D5DA3-3318-4670-A367-8A5D7A6BA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54" y="5236027"/>
            <a:ext cx="2449353" cy="149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0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100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HGP行書体</vt:lpstr>
      <vt:lpstr>UD デジタル 教科書体 N-B</vt:lpstr>
      <vt:lpstr>Arial</vt:lpstr>
      <vt:lpstr>Calibri</vt:lpstr>
      <vt:lpstr>Calibri Light</vt:lpstr>
      <vt:lpstr>Forte</vt:lpstr>
      <vt:lpstr>Office テーマ</vt:lpstr>
      <vt:lpstr>ものづくり体験 「畳製作」のマイスターをお招きします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ものづくり体験 マイスターをお招きします</dc:title>
  <dc:creator>user</dc:creator>
  <cp:lastModifiedBy>user</cp:lastModifiedBy>
  <cp:revision>14</cp:revision>
  <cp:lastPrinted>2021-05-25T02:23:30Z</cp:lastPrinted>
  <dcterms:created xsi:type="dcterms:W3CDTF">2021-05-19T01:26:46Z</dcterms:created>
  <dcterms:modified xsi:type="dcterms:W3CDTF">2021-05-25T02:28:36Z</dcterms:modified>
</cp:coreProperties>
</file>